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48" r:id="rId5"/>
    <p:sldMasterId id="2147483679" r:id="rId6"/>
  </p:sldMasterIdLst>
  <p:sldIdLst>
    <p:sldId id="258" r:id="rId7"/>
    <p:sldId id="259" r:id="rId8"/>
    <p:sldId id="260" r:id="rId9"/>
    <p:sldId id="261" r:id="rId10"/>
    <p:sldId id="266" r:id="rId11"/>
    <p:sldId id="262" r:id="rId12"/>
    <p:sldId id="265" r:id="rId13"/>
    <p:sldId id="264" r:id="rId14"/>
  </p:sldIdLst>
  <p:sldSz cx="12192000" cy="6858000"/>
  <p:notesSz cx="6858000" cy="9144000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1A8F"/>
    <a:srgbClr val="1E74E6"/>
    <a:srgbClr val="05FFB2"/>
    <a:srgbClr val="E98123"/>
    <a:srgbClr val="EF1D3B"/>
    <a:srgbClr val="B75FDF"/>
    <a:srgbClr val="9E9C9C"/>
    <a:srgbClr val="AEACAC"/>
    <a:srgbClr val="BCBBBB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E473DC-32D6-485B-BC30-68C2FFD0EB38}" v="124" dt="2019-04-02T09:17:05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ian Brewster" userId="f0e51202-c318-40fa-ac6e-1433bf1da5ed" providerId="ADAL" clId="{A41F971B-1682-4B74-84B7-619541E608E6}"/>
    <pc:docChg chg="custSel addSld modSld">
      <pc:chgData name="Rhian Brewster" userId="f0e51202-c318-40fa-ac6e-1433bf1da5ed" providerId="ADAL" clId="{A41F971B-1682-4B74-84B7-619541E608E6}" dt="2019-04-02T09:17:05.135" v="122" actId="1076"/>
      <pc:docMkLst>
        <pc:docMk/>
      </pc:docMkLst>
      <pc:sldChg chg="modSp">
        <pc:chgData name="Rhian Brewster" userId="f0e51202-c318-40fa-ac6e-1433bf1da5ed" providerId="ADAL" clId="{A41F971B-1682-4B74-84B7-619541E608E6}" dt="2019-04-02T09:14:27.021" v="103" actId="207"/>
        <pc:sldMkLst>
          <pc:docMk/>
          <pc:sldMk cId="4288489362" sldId="258"/>
        </pc:sldMkLst>
        <pc:spChg chg="mod">
          <ac:chgData name="Rhian Brewster" userId="f0e51202-c318-40fa-ac6e-1433bf1da5ed" providerId="ADAL" clId="{A41F971B-1682-4B74-84B7-619541E608E6}" dt="2019-04-02T09:14:27.021" v="103" actId="207"/>
          <ac:spMkLst>
            <pc:docMk/>
            <pc:sldMk cId="4288489362" sldId="258"/>
            <ac:spMk id="4" creationId="{58F06A25-50D4-4410-B4D9-C576CD7F2367}"/>
          </ac:spMkLst>
        </pc:spChg>
        <pc:spChg chg="mod">
          <ac:chgData name="Rhian Brewster" userId="f0e51202-c318-40fa-ac6e-1433bf1da5ed" providerId="ADAL" clId="{A41F971B-1682-4B74-84B7-619541E608E6}" dt="2019-04-02T09:04:49.379" v="8" actId="207"/>
          <ac:spMkLst>
            <pc:docMk/>
            <pc:sldMk cId="4288489362" sldId="258"/>
            <ac:spMk id="5" creationId="{7A1EC3F5-2084-4C6F-970D-2DFD8D238AB6}"/>
          </ac:spMkLst>
        </pc:spChg>
      </pc:sldChg>
      <pc:sldChg chg="modSp">
        <pc:chgData name="Rhian Brewster" userId="f0e51202-c318-40fa-ac6e-1433bf1da5ed" providerId="ADAL" clId="{A41F971B-1682-4B74-84B7-619541E608E6}" dt="2019-04-02T09:14:18.952" v="102" actId="113"/>
        <pc:sldMkLst>
          <pc:docMk/>
          <pc:sldMk cId="989141203" sldId="259"/>
        </pc:sldMkLst>
        <pc:spChg chg="mod">
          <ac:chgData name="Rhian Brewster" userId="f0e51202-c318-40fa-ac6e-1433bf1da5ed" providerId="ADAL" clId="{A41F971B-1682-4B74-84B7-619541E608E6}" dt="2019-04-02T09:14:18.952" v="102" actId="113"/>
          <ac:spMkLst>
            <pc:docMk/>
            <pc:sldMk cId="989141203" sldId="259"/>
            <ac:spMk id="2" creationId="{11E94E41-AC9E-4C6B-997D-8C40C2F395A8}"/>
          </ac:spMkLst>
        </pc:spChg>
      </pc:sldChg>
      <pc:sldChg chg="modSp">
        <pc:chgData name="Rhian Brewster" userId="f0e51202-c318-40fa-ac6e-1433bf1da5ed" providerId="ADAL" clId="{A41F971B-1682-4B74-84B7-619541E608E6}" dt="2019-04-02T09:13:58.741" v="100"/>
        <pc:sldMkLst>
          <pc:docMk/>
          <pc:sldMk cId="4231161699" sldId="260"/>
        </pc:sldMkLst>
        <pc:spChg chg="mod">
          <ac:chgData name="Rhian Brewster" userId="f0e51202-c318-40fa-ac6e-1433bf1da5ed" providerId="ADAL" clId="{A41F971B-1682-4B74-84B7-619541E608E6}" dt="2019-04-02T09:13:58.741" v="100"/>
          <ac:spMkLst>
            <pc:docMk/>
            <pc:sldMk cId="4231161699" sldId="260"/>
            <ac:spMk id="2" creationId="{A85EEB2C-DAAA-4016-A63F-2E6F8465BA0B}"/>
          </ac:spMkLst>
        </pc:spChg>
      </pc:sldChg>
      <pc:sldChg chg="addSp delSp modSp">
        <pc:chgData name="Rhian Brewster" userId="f0e51202-c318-40fa-ac6e-1433bf1da5ed" providerId="ADAL" clId="{A41F971B-1682-4B74-84B7-619541E608E6}" dt="2019-04-02T09:08:07.060" v="46" actId="790"/>
        <pc:sldMkLst>
          <pc:docMk/>
          <pc:sldMk cId="1059961589" sldId="261"/>
        </pc:sldMkLst>
        <pc:spChg chg="mod">
          <ac:chgData name="Rhian Brewster" userId="f0e51202-c318-40fa-ac6e-1433bf1da5ed" providerId="ADAL" clId="{A41F971B-1682-4B74-84B7-619541E608E6}" dt="2019-04-02T09:08:07.060" v="46" actId="790"/>
          <ac:spMkLst>
            <pc:docMk/>
            <pc:sldMk cId="1059961589" sldId="261"/>
            <ac:spMk id="2" creationId="{A7F9F38D-BE42-4995-9E7B-4CB9D90F7E6A}"/>
          </ac:spMkLst>
        </pc:spChg>
        <pc:spChg chg="mod">
          <ac:chgData name="Rhian Brewster" userId="f0e51202-c318-40fa-ac6e-1433bf1da5ed" providerId="ADAL" clId="{A41F971B-1682-4B74-84B7-619541E608E6}" dt="2019-04-02T09:07:53.403" v="45" actId="404"/>
          <ac:spMkLst>
            <pc:docMk/>
            <pc:sldMk cId="1059961589" sldId="261"/>
            <ac:spMk id="3" creationId="{02EE8249-2931-4DEE-88ED-9796103E3DE9}"/>
          </ac:spMkLst>
        </pc:spChg>
        <pc:spChg chg="mod">
          <ac:chgData name="Rhian Brewster" userId="f0e51202-c318-40fa-ac6e-1433bf1da5ed" providerId="ADAL" clId="{A41F971B-1682-4B74-84B7-619541E608E6}" dt="2019-04-02T09:06:59.121" v="19" actId="1076"/>
          <ac:spMkLst>
            <pc:docMk/>
            <pc:sldMk cId="1059961589" sldId="261"/>
            <ac:spMk id="6" creationId="{672F14B5-F989-47AE-A3DA-46AD1F8B0C73}"/>
          </ac:spMkLst>
        </pc:spChg>
        <pc:spChg chg="add del">
          <ac:chgData name="Rhian Brewster" userId="f0e51202-c318-40fa-ac6e-1433bf1da5ed" providerId="ADAL" clId="{A41F971B-1682-4B74-84B7-619541E608E6}" dt="2019-04-02T09:06:02.803" v="10"/>
          <ac:spMkLst>
            <pc:docMk/>
            <pc:sldMk cId="1059961589" sldId="261"/>
            <ac:spMk id="7" creationId="{A1B830DD-C53F-4177-8C6C-A04F91F6CAA0}"/>
          </ac:spMkLst>
        </pc:spChg>
        <pc:picChg chg="del">
          <ac:chgData name="Rhian Brewster" userId="f0e51202-c318-40fa-ac6e-1433bf1da5ed" providerId="ADAL" clId="{A41F971B-1682-4B74-84B7-619541E608E6}" dt="2019-04-02T09:06:22.869" v="12" actId="478"/>
          <ac:picMkLst>
            <pc:docMk/>
            <pc:sldMk cId="1059961589" sldId="261"/>
            <ac:picMk id="5" creationId="{E6C8A4C5-BF98-43DA-BFCB-1E74290296F1}"/>
          </ac:picMkLst>
        </pc:picChg>
        <pc:picChg chg="add mod">
          <ac:chgData name="Rhian Brewster" userId="f0e51202-c318-40fa-ac6e-1433bf1da5ed" providerId="ADAL" clId="{A41F971B-1682-4B74-84B7-619541E608E6}" dt="2019-04-02T09:06:46.080" v="16" actId="1076"/>
          <ac:picMkLst>
            <pc:docMk/>
            <pc:sldMk cId="1059961589" sldId="261"/>
            <ac:picMk id="8" creationId="{D837DC2D-3B06-4FB1-A857-ED153D8BAF59}"/>
          </ac:picMkLst>
        </pc:picChg>
      </pc:sldChg>
      <pc:sldChg chg="modSp">
        <pc:chgData name="Rhian Brewster" userId="f0e51202-c318-40fa-ac6e-1433bf1da5ed" providerId="ADAL" clId="{A41F971B-1682-4B74-84B7-619541E608E6}" dt="2019-04-02T09:17:05.135" v="122" actId="1076"/>
        <pc:sldMkLst>
          <pc:docMk/>
          <pc:sldMk cId="2095194563" sldId="262"/>
        </pc:sldMkLst>
        <pc:spChg chg="mod">
          <ac:chgData name="Rhian Brewster" userId="f0e51202-c318-40fa-ac6e-1433bf1da5ed" providerId="ADAL" clId="{A41F971B-1682-4B74-84B7-619541E608E6}" dt="2019-04-02T09:11:50.525" v="86" actId="1076"/>
          <ac:spMkLst>
            <pc:docMk/>
            <pc:sldMk cId="2095194563" sldId="262"/>
            <ac:spMk id="2" creationId="{87F23FF3-4E44-4585-9664-F4B8BD6E0E13}"/>
          </ac:spMkLst>
        </pc:spChg>
        <pc:spChg chg="mod">
          <ac:chgData name="Rhian Brewster" userId="f0e51202-c318-40fa-ac6e-1433bf1da5ed" providerId="ADAL" clId="{A41F971B-1682-4B74-84B7-619541E608E6}" dt="2019-04-02T09:17:05.135" v="122" actId="1076"/>
          <ac:spMkLst>
            <pc:docMk/>
            <pc:sldMk cId="2095194563" sldId="262"/>
            <ac:spMk id="3" creationId="{F4C022BA-2827-495C-9BF5-253B4124F6E6}"/>
          </ac:spMkLst>
        </pc:spChg>
        <pc:picChg chg="mod">
          <ac:chgData name="Rhian Brewster" userId="f0e51202-c318-40fa-ac6e-1433bf1da5ed" providerId="ADAL" clId="{A41F971B-1682-4B74-84B7-619541E608E6}" dt="2019-04-02T09:16:55.108" v="120" actId="1076"/>
          <ac:picMkLst>
            <pc:docMk/>
            <pc:sldMk cId="2095194563" sldId="262"/>
            <ac:picMk id="5" creationId="{02FEE761-6027-4FA6-94E3-6162B76E9B6B}"/>
          </ac:picMkLst>
        </pc:picChg>
        <pc:picChg chg="mod">
          <ac:chgData name="Rhian Brewster" userId="f0e51202-c318-40fa-ac6e-1433bf1da5ed" providerId="ADAL" clId="{A41F971B-1682-4B74-84B7-619541E608E6}" dt="2019-04-02T09:16:46" v="117" actId="1076"/>
          <ac:picMkLst>
            <pc:docMk/>
            <pc:sldMk cId="2095194563" sldId="262"/>
            <ac:picMk id="6" creationId="{BDD3CF73-67F8-41C1-AA93-72A14E881AE5}"/>
          </ac:picMkLst>
        </pc:picChg>
      </pc:sldChg>
      <pc:sldChg chg="modSp">
        <pc:chgData name="Rhian Brewster" userId="f0e51202-c318-40fa-ac6e-1433bf1da5ed" providerId="ADAL" clId="{A41F971B-1682-4B74-84B7-619541E608E6}" dt="2019-04-02T09:16:12.957" v="116" actId="790"/>
        <pc:sldMkLst>
          <pc:docMk/>
          <pc:sldMk cId="18236252" sldId="264"/>
        </pc:sldMkLst>
        <pc:spChg chg="mod">
          <ac:chgData name="Rhian Brewster" userId="f0e51202-c318-40fa-ac6e-1433bf1da5ed" providerId="ADAL" clId="{A41F971B-1682-4B74-84B7-619541E608E6}" dt="2019-04-02T09:16:12.957" v="116" actId="790"/>
          <ac:spMkLst>
            <pc:docMk/>
            <pc:sldMk cId="18236252" sldId="264"/>
            <ac:spMk id="3" creationId="{F2C86C93-96CD-4CEE-AE03-49BDE235CAB1}"/>
          </ac:spMkLst>
        </pc:spChg>
      </pc:sldChg>
      <pc:sldChg chg="addSp delSp modSp add">
        <pc:chgData name="Rhian Brewster" userId="f0e51202-c318-40fa-ac6e-1433bf1da5ed" providerId="ADAL" clId="{A41F971B-1682-4B74-84B7-619541E608E6}" dt="2019-04-02T09:13:23.473" v="95" actId="113"/>
        <pc:sldMkLst>
          <pc:docMk/>
          <pc:sldMk cId="3418921390" sldId="266"/>
        </pc:sldMkLst>
        <pc:spChg chg="mod">
          <ac:chgData name="Rhian Brewster" userId="f0e51202-c318-40fa-ac6e-1433bf1da5ed" providerId="ADAL" clId="{A41F971B-1682-4B74-84B7-619541E608E6}" dt="2019-04-02T09:09:35.263" v="61" actId="1076"/>
          <ac:spMkLst>
            <pc:docMk/>
            <pc:sldMk cId="3418921390" sldId="266"/>
            <ac:spMk id="2" creationId="{A34F1B4D-6C1D-4FAC-9738-0D7BD6918676}"/>
          </ac:spMkLst>
        </pc:spChg>
        <pc:spChg chg="del">
          <ac:chgData name="Rhian Brewster" userId="f0e51202-c318-40fa-ac6e-1433bf1da5ed" providerId="ADAL" clId="{A41F971B-1682-4B74-84B7-619541E608E6}" dt="2019-04-02T09:09:07.051" v="51" actId="478"/>
          <ac:spMkLst>
            <pc:docMk/>
            <pc:sldMk cId="3418921390" sldId="266"/>
            <ac:spMk id="3" creationId="{E255C452-CECF-420A-B3C4-65E5A76C2544}"/>
          </ac:spMkLst>
        </pc:spChg>
        <pc:spChg chg="del">
          <ac:chgData name="Rhian Brewster" userId="f0e51202-c318-40fa-ac6e-1433bf1da5ed" providerId="ADAL" clId="{A41F971B-1682-4B74-84B7-619541E608E6}" dt="2019-04-02T09:08:47.343" v="49" actId="478"/>
          <ac:spMkLst>
            <pc:docMk/>
            <pc:sldMk cId="3418921390" sldId="266"/>
            <ac:spMk id="4" creationId="{B701441D-FB21-4A76-9B5F-CCA42C205DD1}"/>
          </ac:spMkLst>
        </pc:spChg>
        <pc:spChg chg="add mod">
          <ac:chgData name="Rhian Brewster" userId="f0e51202-c318-40fa-ac6e-1433bf1da5ed" providerId="ADAL" clId="{A41F971B-1682-4B74-84B7-619541E608E6}" dt="2019-04-02T09:13:23.473" v="95" actId="113"/>
          <ac:spMkLst>
            <pc:docMk/>
            <pc:sldMk cId="3418921390" sldId="266"/>
            <ac:spMk id="5" creationId="{C06BCB54-2A43-4DCC-ACEF-DE4170C147A9}"/>
          </ac:spMkLst>
        </pc:spChg>
        <pc:picChg chg="add mod">
          <ac:chgData name="Rhian Brewster" userId="f0e51202-c318-40fa-ac6e-1433bf1da5ed" providerId="ADAL" clId="{A41F971B-1682-4B74-84B7-619541E608E6}" dt="2019-04-02T09:10:07.584" v="69" actId="1076"/>
          <ac:picMkLst>
            <pc:docMk/>
            <pc:sldMk cId="3418921390" sldId="266"/>
            <ac:picMk id="6" creationId="{EF95DFD5-E661-4FE2-8B78-569BC385CF52}"/>
          </ac:picMkLst>
        </pc:picChg>
        <pc:picChg chg="add mod">
          <ac:chgData name="Rhian Brewster" userId="f0e51202-c318-40fa-ac6e-1433bf1da5ed" providerId="ADAL" clId="{A41F971B-1682-4B74-84B7-619541E608E6}" dt="2019-04-02T09:10:02.876" v="68" actId="1076"/>
          <ac:picMkLst>
            <pc:docMk/>
            <pc:sldMk cId="3418921390" sldId="266"/>
            <ac:picMk id="7" creationId="{3C4FA836-7EA1-40C4-85DC-2E80FBE00CA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h chwi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itl 9">
            <a:extLst>
              <a:ext uri="{FF2B5EF4-FFF2-40B4-BE49-F238E27FC236}">
                <a16:creationId xmlns:a16="http://schemas.microsoft.com/office/drawing/2014/main" id="{94C4A0D5-14E7-45A5-B376-CDAF9CB9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88" y="2666144"/>
            <a:ext cx="3299691" cy="1878147"/>
          </a:xfrm>
          <a:prstGeom prst="rect">
            <a:avLst/>
          </a:prstGeom>
        </p:spPr>
        <p:txBody>
          <a:bodyPr anchor="t" anchorCtr="0"/>
          <a:lstStyle>
            <a:lvl1pPr>
              <a:defRPr sz="3600" b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  <a:endParaRPr lang="cy-GB" dirty="0"/>
          </a:p>
        </p:txBody>
      </p:sp>
      <p:sp>
        <p:nvSpPr>
          <p:cNvPr id="12" name="Dalfan Llun 11">
            <a:extLst>
              <a:ext uri="{FF2B5EF4-FFF2-40B4-BE49-F238E27FC236}">
                <a16:creationId xmlns:a16="http://schemas.microsoft.com/office/drawing/2014/main" id="{12109987-1FB2-4FC3-A22B-E4C60106FA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88872" y="0"/>
            <a:ext cx="7703127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  <p:pic>
        <p:nvPicPr>
          <p:cNvPr id="14" name="Llun 13">
            <a:extLst>
              <a:ext uri="{FF2B5EF4-FFF2-40B4-BE49-F238E27FC236}">
                <a16:creationId xmlns:a16="http://schemas.microsoft.com/office/drawing/2014/main" id="{885DFD7B-AAA6-4543-852B-9DE6F8630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551869" y="134851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0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fyniad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D91A2CCE-ADCF-4812-B676-DB2B06BC8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8627485" cy="82391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dirty="0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343DDEC7-C468-4686-A4AC-DFC3BA7212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2949361"/>
            <a:ext cx="4637375" cy="2243691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5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dirty="0"/>
              <a:t>    Rhywbeth mae rhywun arall wedi dweud ynghylch cynnwys y cyflwyniad dan sylw.</a:t>
            </a:r>
          </a:p>
        </p:txBody>
      </p:sp>
      <p:sp>
        <p:nvSpPr>
          <p:cNvPr id="5" name="Dalfan Testun 4">
            <a:extLst>
              <a:ext uri="{FF2B5EF4-FFF2-40B4-BE49-F238E27FC236}">
                <a16:creationId xmlns:a16="http://schemas.microsoft.com/office/drawing/2014/main" id="{64214338-D00B-4E3A-A49A-56E4FE2612C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56769" y="1492552"/>
            <a:ext cx="5183188" cy="1689693"/>
          </a:xfrm>
        </p:spPr>
        <p:txBody>
          <a:bodyPr anchor="ctr" anchorCtr="0">
            <a:spAutoFit/>
          </a:bodyPr>
          <a:lstStyle>
            <a:lvl1pPr marL="0" indent="0">
              <a:lnSpc>
                <a:spcPct val="15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dirty="0"/>
              <a:t>Rhywbeth arall sydd wedi cael ei ddweud am y prosiect ac angen ei ddyfynnu ar y sleid.</a:t>
            </a:r>
          </a:p>
        </p:txBody>
      </p:sp>
      <p:sp>
        <p:nvSpPr>
          <p:cNvPr id="18" name="Dalfan Llun 17">
            <a:extLst>
              <a:ext uri="{FF2B5EF4-FFF2-40B4-BE49-F238E27FC236}">
                <a16:creationId xmlns:a16="http://schemas.microsoft.com/office/drawing/2014/main" id="{0D450408-400A-42E7-BDC9-9F8CE0E906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71314" y="4218339"/>
            <a:ext cx="2038915" cy="807306"/>
          </a:xfrm>
        </p:spPr>
        <p:txBody>
          <a:bodyPr/>
          <a:lstStyle/>
          <a:p>
            <a:endParaRPr lang="cy-GB"/>
          </a:p>
        </p:txBody>
      </p:sp>
      <p:sp>
        <p:nvSpPr>
          <p:cNvPr id="19" name="Dalfan Llun 17">
            <a:extLst>
              <a:ext uri="{FF2B5EF4-FFF2-40B4-BE49-F238E27FC236}">
                <a16:creationId xmlns:a16="http://schemas.microsoft.com/office/drawing/2014/main" id="{CC386623-B299-4521-8872-B03B176F1D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80115" y="1298916"/>
            <a:ext cx="2200408" cy="823912"/>
          </a:xfrm>
        </p:spPr>
        <p:txBody>
          <a:bodyPr/>
          <a:lstStyle/>
          <a:p>
            <a:endParaRPr lang="cy-GB" dirty="0"/>
          </a:p>
        </p:txBody>
      </p:sp>
      <p:sp>
        <p:nvSpPr>
          <p:cNvPr id="20" name="Dalfan Llun 17">
            <a:extLst>
              <a:ext uri="{FF2B5EF4-FFF2-40B4-BE49-F238E27FC236}">
                <a16:creationId xmlns:a16="http://schemas.microsoft.com/office/drawing/2014/main" id="{91496A6E-D07F-40BB-9035-7232080B44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342" y="1806575"/>
            <a:ext cx="1748744" cy="900339"/>
          </a:xfrm>
        </p:spPr>
        <p:txBody>
          <a:bodyPr/>
          <a:lstStyle/>
          <a:p>
            <a:endParaRPr lang="cy-GB" dirty="0"/>
          </a:p>
        </p:txBody>
      </p:sp>
      <p:sp>
        <p:nvSpPr>
          <p:cNvPr id="21" name="Dalfan Llun 17">
            <a:extLst>
              <a:ext uri="{FF2B5EF4-FFF2-40B4-BE49-F238E27FC236}">
                <a16:creationId xmlns:a16="http://schemas.microsoft.com/office/drawing/2014/main" id="{218CA1A0-2FA9-4C18-A4DB-14A8118C90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5091" y="4633533"/>
            <a:ext cx="1882924" cy="784225"/>
          </a:xfrm>
        </p:spPr>
        <p:txBody>
          <a:bodyPr/>
          <a:lstStyle/>
          <a:p>
            <a:endParaRPr lang="cy-GB" dirty="0"/>
          </a:p>
        </p:txBody>
      </p:sp>
      <p:sp>
        <p:nvSpPr>
          <p:cNvPr id="22" name="Dalfan Testun 2">
            <a:extLst>
              <a:ext uri="{FF2B5EF4-FFF2-40B4-BE49-F238E27FC236}">
                <a16:creationId xmlns:a16="http://schemas.microsoft.com/office/drawing/2014/main" id="{BD9025C3-368D-4DA9-9B8B-24625F092F6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002971" y="5294585"/>
            <a:ext cx="3471016" cy="646332"/>
          </a:xfrm>
        </p:spPr>
        <p:txBody>
          <a:bodyPr wrap="square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Gotham Rounded Light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dirty="0"/>
              <a:t>Enw</a:t>
            </a:r>
          </a:p>
          <a:p>
            <a:pPr lvl="0"/>
            <a:r>
              <a:rPr lang="cy-GB" dirty="0"/>
              <a:t>Unrhyw fanylion arall</a:t>
            </a:r>
          </a:p>
        </p:txBody>
      </p:sp>
      <p:sp>
        <p:nvSpPr>
          <p:cNvPr id="23" name="Dalfan Testun 2">
            <a:extLst>
              <a:ext uri="{FF2B5EF4-FFF2-40B4-BE49-F238E27FC236}">
                <a16:creationId xmlns:a16="http://schemas.microsoft.com/office/drawing/2014/main" id="{CC68475D-2969-4EC5-821F-C7421ABD634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968941" y="3334593"/>
            <a:ext cx="3471016" cy="646332"/>
          </a:xfrm>
        </p:spPr>
        <p:txBody>
          <a:bodyPr wrap="square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Gotham Rounded Light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dirty="0"/>
              <a:t>Enw</a:t>
            </a:r>
          </a:p>
          <a:p>
            <a:pPr lvl="0"/>
            <a:r>
              <a:rPr lang="cy-GB" dirty="0"/>
              <a:t>Unrhyw fanylion arall</a:t>
            </a:r>
          </a:p>
        </p:txBody>
      </p:sp>
    </p:spTree>
    <p:extLst>
      <p:ext uri="{BB962C8B-B14F-4D97-AF65-F5344CB8AC3E}">
        <p14:creationId xmlns:p14="http://schemas.microsoft.com/office/powerpoint/2010/main" val="292046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how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DAB12F66-825E-4C1E-9324-A1F63C73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780184"/>
          </a:xfrm>
        </p:spPr>
        <p:txBody>
          <a:bodyPr/>
          <a:lstStyle/>
          <a:p>
            <a:r>
              <a:rPr lang="cy-GB" dirty="0"/>
              <a:t>Cliciwch i olygu arddull teitl y Meistr</a:t>
            </a:r>
          </a:p>
        </p:txBody>
      </p:sp>
      <p:sp>
        <p:nvSpPr>
          <p:cNvPr id="6" name="Dalfan Cynnwys 5" descr="Testun byr ychwanegol">
            <a:extLst>
              <a:ext uri="{FF2B5EF4-FFF2-40B4-BE49-F238E27FC236}">
                <a16:creationId xmlns:a16="http://schemas.microsoft.com/office/drawing/2014/main" id="{8953E9B7-4FAB-45B2-99BA-3FCABE8AA3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4345913"/>
            <a:ext cx="9101138" cy="134731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cy-GB" dirty="0"/>
              <a:t>Golygu'r arddulliau testun Meistr</a:t>
            </a:r>
          </a:p>
        </p:txBody>
      </p:sp>
    </p:spTree>
    <p:extLst>
      <p:ext uri="{BB962C8B-B14F-4D97-AF65-F5344CB8AC3E}">
        <p14:creationId xmlns:p14="http://schemas.microsoft.com/office/powerpoint/2010/main" val="20709337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lun gyda tes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lfan Llun 2">
            <a:extLst>
              <a:ext uri="{FF2B5EF4-FFF2-40B4-BE49-F238E27FC236}">
                <a16:creationId xmlns:a16="http://schemas.microsoft.com/office/drawing/2014/main" id="{6F8136BD-06C0-4C32-957F-A46238F32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605767" y="797565"/>
            <a:ext cx="3438526" cy="2476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Dalfan Testun 3">
            <a:extLst>
              <a:ext uri="{FF2B5EF4-FFF2-40B4-BE49-F238E27FC236}">
                <a16:creationId xmlns:a16="http://schemas.microsoft.com/office/drawing/2014/main" id="{A47F871D-D070-4C3F-9C7F-9749791F8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797565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8" name="Dalfan Llun 2">
            <a:extLst>
              <a:ext uri="{FF2B5EF4-FFF2-40B4-BE49-F238E27FC236}">
                <a16:creationId xmlns:a16="http://schemas.microsoft.com/office/drawing/2014/main" id="{1B88DA93-F087-4039-974A-19382CFA2EC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47710" y="797565"/>
            <a:ext cx="3446234" cy="2476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9" name="Dalfan Llun 2">
            <a:extLst>
              <a:ext uri="{FF2B5EF4-FFF2-40B4-BE49-F238E27FC236}">
                <a16:creationId xmlns:a16="http://schemas.microsoft.com/office/drawing/2014/main" id="{22C6B21E-ABA0-4EDA-B559-EEFB153D41E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605767" y="3367313"/>
            <a:ext cx="3438526" cy="2476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10" name="Dalfan Llun 2">
            <a:extLst>
              <a:ext uri="{FF2B5EF4-FFF2-40B4-BE49-F238E27FC236}">
                <a16:creationId xmlns:a16="http://schemas.microsoft.com/office/drawing/2014/main" id="{4125F21F-17BF-4BE9-B3EE-1B77F35622DB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47710" y="3367314"/>
            <a:ext cx="3446234" cy="2476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11" name="Dalfan Testun 3">
            <a:extLst>
              <a:ext uri="{FF2B5EF4-FFF2-40B4-BE49-F238E27FC236}">
                <a16:creationId xmlns:a16="http://schemas.microsoft.com/office/drawing/2014/main" id="{E03B00AD-6BB9-4661-8A7A-1BC7AF9FF1A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90587" y="4636499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12" name="Dalfan Testun 3">
            <a:extLst>
              <a:ext uri="{FF2B5EF4-FFF2-40B4-BE49-F238E27FC236}">
                <a16:creationId xmlns:a16="http://schemas.microsoft.com/office/drawing/2014/main" id="{D6A1511F-4D19-4358-A787-C7F30482CFED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773785" y="785866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13" name="Dalfan Testun 3">
            <a:extLst>
              <a:ext uri="{FF2B5EF4-FFF2-40B4-BE49-F238E27FC236}">
                <a16:creationId xmlns:a16="http://schemas.microsoft.com/office/drawing/2014/main" id="{5B16D2FB-32A3-4F26-BBE2-01C71556869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827761" y="4624800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</p:spTree>
    <p:extLst>
      <p:ext uri="{BB962C8B-B14F-4D97-AF65-F5344CB8AC3E}">
        <p14:creationId xmlns:p14="http://schemas.microsoft.com/office/powerpoint/2010/main" val="1275138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 lun gyda tes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lfan Llun 2">
            <a:extLst>
              <a:ext uri="{FF2B5EF4-FFF2-40B4-BE49-F238E27FC236}">
                <a16:creationId xmlns:a16="http://schemas.microsoft.com/office/drawing/2014/main" id="{6F8136BD-06C0-4C32-957F-A46238F32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605767" y="797565"/>
            <a:ext cx="6988176" cy="2415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Dalfan Testun 3">
            <a:extLst>
              <a:ext uri="{FF2B5EF4-FFF2-40B4-BE49-F238E27FC236}">
                <a16:creationId xmlns:a16="http://schemas.microsoft.com/office/drawing/2014/main" id="{A47F871D-D070-4C3F-9C7F-9749791F8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8211" y="797565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10" name="Dalfan Llun 2">
            <a:extLst>
              <a:ext uri="{FF2B5EF4-FFF2-40B4-BE49-F238E27FC236}">
                <a16:creationId xmlns:a16="http://schemas.microsoft.com/office/drawing/2014/main" id="{4125F21F-17BF-4BE9-B3EE-1B77F35622DB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605768" y="3327402"/>
            <a:ext cx="6988176" cy="2415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13" name="Dalfan Testun 3">
            <a:extLst>
              <a:ext uri="{FF2B5EF4-FFF2-40B4-BE49-F238E27FC236}">
                <a16:creationId xmlns:a16="http://schemas.microsoft.com/office/drawing/2014/main" id="{5B16D2FB-32A3-4F26-BBE2-01C71556869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740676" y="3327401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</p:spTree>
    <p:extLst>
      <p:ext uri="{BB962C8B-B14F-4D97-AF65-F5344CB8AC3E}">
        <p14:creationId xmlns:p14="http://schemas.microsoft.com/office/powerpoint/2010/main" val="4248738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lfan Cyfrwng 6">
            <a:extLst>
              <a:ext uri="{FF2B5EF4-FFF2-40B4-BE49-F238E27FC236}">
                <a16:creationId xmlns:a16="http://schemas.microsoft.com/office/drawing/2014/main" id="{DCB137D7-8E9E-4C63-A0F0-C06BF22E961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370177"/>
            <a:ext cx="12192000" cy="5392737"/>
          </a:xfrm>
        </p:spPr>
        <p:txBody>
          <a:bodyPr/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455954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wyntiau bwled gyda ll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itl 1">
            <a:extLst>
              <a:ext uri="{FF2B5EF4-FFF2-40B4-BE49-F238E27FC236}">
                <a16:creationId xmlns:a16="http://schemas.microsoft.com/office/drawing/2014/main" id="{A7C1BA0B-4C54-4546-A0C4-980525E1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09" y="365125"/>
            <a:ext cx="5166815" cy="132556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dirty="0"/>
              <a:t>Cliciwch i olygu arddull teitl y Meistr</a:t>
            </a:r>
          </a:p>
        </p:txBody>
      </p:sp>
      <p:sp>
        <p:nvSpPr>
          <p:cNvPr id="9" name="Dalfan Cynnwys 2">
            <a:extLst>
              <a:ext uri="{FF2B5EF4-FFF2-40B4-BE49-F238E27FC236}">
                <a16:creationId xmlns:a16="http://schemas.microsoft.com/office/drawing/2014/main" id="{5F1173F8-7BE9-4C07-8457-26B82237A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509" y="1825625"/>
            <a:ext cx="5166815" cy="396785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cy-GB" dirty="0"/>
              <a:t>Golygu'r arddulliau testun Meistr</a:t>
            </a:r>
          </a:p>
          <a:p>
            <a:pPr lvl="1"/>
            <a:r>
              <a:rPr lang="cy-GB" dirty="0"/>
              <a:t>Ail lefel</a:t>
            </a:r>
          </a:p>
          <a:p>
            <a:pPr lvl="2"/>
            <a:r>
              <a:rPr lang="cy-GB" dirty="0"/>
              <a:t>Trydedd lefel</a:t>
            </a:r>
          </a:p>
          <a:p>
            <a:pPr lvl="3"/>
            <a:r>
              <a:rPr lang="cy-GB" dirty="0"/>
              <a:t>Pedwaredd lefel</a:t>
            </a:r>
          </a:p>
          <a:p>
            <a:pPr lvl="4"/>
            <a:r>
              <a:rPr lang="cy-GB" dirty="0"/>
              <a:t>Pumed lefel</a:t>
            </a:r>
          </a:p>
        </p:txBody>
      </p:sp>
      <p:sp>
        <p:nvSpPr>
          <p:cNvPr id="10" name="Dalfan Llun 11">
            <a:extLst>
              <a:ext uri="{FF2B5EF4-FFF2-40B4-BE49-F238E27FC236}">
                <a16:creationId xmlns:a16="http://schemas.microsoft.com/office/drawing/2014/main" id="{C3B8FAF9-5DEB-4E78-B5CE-1190C84CF8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27636" y="0"/>
            <a:ext cx="4664364" cy="6858000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551573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C48A6748-E57A-47A5-AFC1-97AD896A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5332"/>
          </a:xfrm>
        </p:spPr>
        <p:txBody>
          <a:bodyPr/>
          <a:lstStyle/>
          <a:p>
            <a:r>
              <a:rPr lang="cy-GB" dirty="0"/>
              <a:t>Cliciwch i olygu arddull teitl y Meistr</a:t>
            </a:r>
          </a:p>
        </p:txBody>
      </p:sp>
      <p:sp>
        <p:nvSpPr>
          <p:cNvPr id="4" name="Dalfan Llun 3">
            <a:extLst>
              <a:ext uri="{FF2B5EF4-FFF2-40B4-BE49-F238E27FC236}">
                <a16:creationId xmlns:a16="http://schemas.microsoft.com/office/drawing/2014/main" id="{7E158F4C-18AE-4F65-94F4-5C082516C6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009775"/>
            <a:ext cx="758825" cy="758825"/>
          </a:xfrm>
        </p:spPr>
        <p:txBody>
          <a:bodyPr/>
          <a:lstStyle/>
          <a:p>
            <a:endParaRPr lang="cy-GB"/>
          </a:p>
        </p:txBody>
      </p:sp>
      <p:sp>
        <p:nvSpPr>
          <p:cNvPr id="10" name="Dalfan Llun 3">
            <a:extLst>
              <a:ext uri="{FF2B5EF4-FFF2-40B4-BE49-F238E27FC236}">
                <a16:creationId xmlns:a16="http://schemas.microsoft.com/office/drawing/2014/main" id="{CB69DF9B-28E8-4701-8381-62D43C7197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6587" y="2009775"/>
            <a:ext cx="758825" cy="758825"/>
          </a:xfrm>
        </p:spPr>
        <p:txBody>
          <a:bodyPr/>
          <a:lstStyle/>
          <a:p>
            <a:endParaRPr lang="cy-GB"/>
          </a:p>
        </p:txBody>
      </p:sp>
      <p:sp>
        <p:nvSpPr>
          <p:cNvPr id="14" name="Dalfan Llun 3">
            <a:extLst>
              <a:ext uri="{FF2B5EF4-FFF2-40B4-BE49-F238E27FC236}">
                <a16:creationId xmlns:a16="http://schemas.microsoft.com/office/drawing/2014/main" id="{E59E6620-C7EC-45D0-A288-6767DF46D8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94975" y="2009775"/>
            <a:ext cx="758825" cy="758825"/>
          </a:xfrm>
        </p:spPr>
        <p:txBody>
          <a:bodyPr/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40864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itl a Chynnw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lfan Cynnwys 2">
            <a:extLst>
              <a:ext uri="{FF2B5EF4-FFF2-40B4-BE49-F238E27FC236}">
                <a16:creationId xmlns:a16="http://schemas.microsoft.com/office/drawing/2014/main" id="{9134B6F8-7B59-4A26-A1C5-131F75CE8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8483"/>
            <a:ext cx="10515600" cy="34948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cy-GB" dirty="0"/>
          </a:p>
        </p:txBody>
      </p:sp>
      <p:sp>
        <p:nvSpPr>
          <p:cNvPr id="7" name="Teitl 6">
            <a:extLst>
              <a:ext uri="{FF2B5EF4-FFF2-40B4-BE49-F238E27FC236}">
                <a16:creationId xmlns:a16="http://schemas.microsoft.com/office/drawing/2014/main" id="{32D828C5-5C5B-4B00-AB57-EC853187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Cliciwch i olygu arddull teitl y Meistr</a:t>
            </a:r>
          </a:p>
        </p:txBody>
      </p:sp>
    </p:spTree>
    <p:extLst>
      <p:ext uri="{BB962C8B-B14F-4D97-AF65-F5344CB8AC3E}">
        <p14:creationId xmlns:p14="http://schemas.microsoft.com/office/powerpoint/2010/main" val="2757582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nllun Person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wch Testun 2">
            <a:extLst>
              <a:ext uri="{FF2B5EF4-FFF2-40B4-BE49-F238E27FC236}">
                <a16:creationId xmlns:a16="http://schemas.microsoft.com/office/drawing/2014/main" id="{0A9C864C-CB50-4249-87C2-F28D7CD9A82A}"/>
              </a:ext>
            </a:extLst>
          </p:cNvPr>
          <p:cNvSpPr txBox="1"/>
          <p:nvPr userDrawn="1"/>
        </p:nvSpPr>
        <p:spPr>
          <a:xfrm>
            <a:off x="1053955" y="5214135"/>
            <a:ext cx="10402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URDD GOBAITH CYMRU</a:t>
            </a:r>
          </a:p>
        </p:txBody>
      </p:sp>
    </p:spTree>
    <p:extLst>
      <p:ext uri="{BB962C8B-B14F-4D97-AF65-F5344CB8AC3E}">
        <p14:creationId xmlns:p14="http://schemas.microsoft.com/office/powerpoint/2010/main" val="94000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ol Chwi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itl 9">
            <a:extLst>
              <a:ext uri="{FF2B5EF4-FFF2-40B4-BE49-F238E27FC236}">
                <a16:creationId xmlns:a16="http://schemas.microsoft.com/office/drawing/2014/main" id="{60E9588C-55EA-490F-B2B3-A9912F66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57" y="2661006"/>
            <a:ext cx="3995343" cy="1778757"/>
          </a:xfrm>
          <a:prstGeom prst="rect">
            <a:avLst/>
          </a:prstGeom>
        </p:spPr>
        <p:txBody>
          <a:bodyPr anchor="t" anchorCtr="0"/>
          <a:lstStyle>
            <a:lvl1pPr>
              <a:defRPr sz="3600" b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  <a:endParaRPr lang="cy-GB" dirty="0"/>
          </a:p>
        </p:txBody>
      </p:sp>
      <p:sp>
        <p:nvSpPr>
          <p:cNvPr id="8" name="Dalfan Llun 11">
            <a:extLst>
              <a:ext uri="{FF2B5EF4-FFF2-40B4-BE49-F238E27FC236}">
                <a16:creationId xmlns:a16="http://schemas.microsoft.com/office/drawing/2014/main" id="{593D4610-8596-4F08-946D-D263FAE7FF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  <p:pic>
        <p:nvPicPr>
          <p:cNvPr id="9" name="Llun 8">
            <a:extLst>
              <a:ext uri="{FF2B5EF4-FFF2-40B4-BE49-F238E27FC236}">
                <a16:creationId xmlns:a16="http://schemas.microsoft.com/office/drawing/2014/main" id="{67A0505F-F1A2-4F3A-8051-2FD2B5929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551869" y="134851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4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wr chwi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itl 9">
            <a:extLst>
              <a:ext uri="{FF2B5EF4-FFF2-40B4-BE49-F238E27FC236}">
                <a16:creationId xmlns:a16="http://schemas.microsoft.com/office/drawing/2014/main" id="{60E9588C-55EA-490F-B2B3-A9912F66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57" y="2650733"/>
            <a:ext cx="6301516" cy="1348611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y-GB" dirty="0"/>
              <a:t>Cliciwch i olygu arddull teitl y Meistr</a:t>
            </a:r>
          </a:p>
        </p:txBody>
      </p:sp>
      <p:pic>
        <p:nvPicPr>
          <p:cNvPr id="9" name="Llun 8">
            <a:extLst>
              <a:ext uri="{FF2B5EF4-FFF2-40B4-BE49-F238E27FC236}">
                <a16:creationId xmlns:a16="http://schemas.microsoft.com/office/drawing/2014/main" id="{67A0505F-F1A2-4F3A-8051-2FD2B5929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551869" y="1348512"/>
            <a:ext cx="1080000" cy="1080000"/>
          </a:xfrm>
          <a:prstGeom prst="rect">
            <a:avLst/>
          </a:prstGeom>
        </p:spPr>
      </p:pic>
      <p:sp>
        <p:nvSpPr>
          <p:cNvPr id="5" name="Dalfan Llun 11">
            <a:extLst>
              <a:ext uri="{FF2B5EF4-FFF2-40B4-BE49-F238E27FC236}">
                <a16:creationId xmlns:a16="http://schemas.microsoft.com/office/drawing/2014/main" id="{41A9CA8F-644F-45FA-8694-40AC82D0C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03128" y="0"/>
            <a:ext cx="4488872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</p:spTree>
    <p:extLst>
      <p:ext uri="{BB962C8B-B14F-4D97-AF65-F5344CB8AC3E}">
        <p14:creationId xmlns:p14="http://schemas.microsoft.com/office/powerpoint/2010/main" val="409932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h 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lfan Llun 11">
            <a:extLst>
              <a:ext uri="{FF2B5EF4-FFF2-40B4-BE49-F238E27FC236}">
                <a16:creationId xmlns:a16="http://schemas.microsoft.com/office/drawing/2014/main" id="{ABD16DEE-1879-4802-9266-68597EF34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703127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  <p:pic>
        <p:nvPicPr>
          <p:cNvPr id="10" name="Llun 9">
            <a:extLst>
              <a:ext uri="{FF2B5EF4-FFF2-40B4-BE49-F238E27FC236}">
                <a16:creationId xmlns:a16="http://schemas.microsoft.com/office/drawing/2014/main" id="{D5F5BB56-DFE9-41A4-B704-24AE9D7CB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8291942" y="1348512"/>
            <a:ext cx="1080000" cy="1080000"/>
          </a:xfrm>
          <a:prstGeom prst="rect">
            <a:avLst/>
          </a:prstGeom>
        </p:spPr>
      </p:pic>
      <p:sp>
        <p:nvSpPr>
          <p:cNvPr id="5" name="Teitl 9">
            <a:extLst>
              <a:ext uri="{FF2B5EF4-FFF2-40B4-BE49-F238E27FC236}">
                <a16:creationId xmlns:a16="http://schemas.microsoft.com/office/drawing/2014/main" id="{24D6763A-3CF1-4E78-B046-0164219B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129" y="2666144"/>
            <a:ext cx="3299691" cy="1878147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98211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ol 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lfan Llun 11">
            <a:extLst>
              <a:ext uri="{FF2B5EF4-FFF2-40B4-BE49-F238E27FC236}">
                <a16:creationId xmlns:a16="http://schemas.microsoft.com/office/drawing/2014/main" id="{593D4610-8596-4F08-946D-D263FAE7FF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  <p:pic>
        <p:nvPicPr>
          <p:cNvPr id="9" name="Llun 8">
            <a:extLst>
              <a:ext uri="{FF2B5EF4-FFF2-40B4-BE49-F238E27FC236}">
                <a16:creationId xmlns:a16="http://schemas.microsoft.com/office/drawing/2014/main" id="{67A0505F-F1A2-4F3A-8051-2FD2B5929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7081978" y="1348512"/>
            <a:ext cx="1080000" cy="1080000"/>
          </a:xfrm>
          <a:prstGeom prst="rect">
            <a:avLst/>
          </a:prstGeom>
        </p:spPr>
      </p:pic>
      <p:sp>
        <p:nvSpPr>
          <p:cNvPr id="6" name="Teitl 9">
            <a:extLst>
              <a:ext uri="{FF2B5EF4-FFF2-40B4-BE49-F238E27FC236}">
                <a16:creationId xmlns:a16="http://schemas.microsoft.com/office/drawing/2014/main" id="{E77E5934-8485-4D4D-AAAA-0DBFC95F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709" y="2661006"/>
            <a:ext cx="3995343" cy="1778757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414672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wr 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lfan Llun 11">
            <a:extLst>
              <a:ext uri="{FF2B5EF4-FFF2-40B4-BE49-F238E27FC236}">
                <a16:creationId xmlns:a16="http://schemas.microsoft.com/office/drawing/2014/main" id="{41A9CA8F-644F-45FA-8694-40AC82D0C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488872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  <p:pic>
        <p:nvPicPr>
          <p:cNvPr id="9" name="Llun 8">
            <a:extLst>
              <a:ext uri="{FF2B5EF4-FFF2-40B4-BE49-F238E27FC236}">
                <a16:creationId xmlns:a16="http://schemas.microsoft.com/office/drawing/2014/main" id="{67A0505F-F1A2-4F3A-8051-2FD2B5929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5123869" y="1348512"/>
            <a:ext cx="1080000" cy="1080000"/>
          </a:xfrm>
          <a:prstGeom prst="rect">
            <a:avLst/>
          </a:prstGeom>
        </p:spPr>
      </p:pic>
      <p:sp>
        <p:nvSpPr>
          <p:cNvPr id="7" name="Teitl 9">
            <a:extLst>
              <a:ext uri="{FF2B5EF4-FFF2-40B4-BE49-F238E27FC236}">
                <a16:creationId xmlns:a16="http://schemas.microsoft.com/office/drawing/2014/main" id="{84AC4596-0E48-4959-8DFE-D76C811E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83" y="2650733"/>
            <a:ext cx="6301516" cy="1348611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27700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itl y Sl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85D4FCC8-6696-471E-87F0-8E13248C6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</a:p>
        </p:txBody>
      </p:sp>
      <p:sp>
        <p:nvSpPr>
          <p:cNvPr id="3" name="Isdeitl 2">
            <a:extLst>
              <a:ext uri="{FF2B5EF4-FFF2-40B4-BE49-F238E27FC236}">
                <a16:creationId xmlns:a16="http://schemas.microsoft.com/office/drawing/2014/main" id="{6A0752CD-F34B-442E-8B34-2E7EA31FD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y-GB"/>
              <a:t>Cliciwch i olygu arddull is-deitl y Meistr</a:t>
            </a:r>
          </a:p>
        </p:txBody>
      </p:sp>
    </p:spTree>
    <p:extLst>
      <p:ext uri="{BB962C8B-B14F-4D97-AF65-F5344CB8AC3E}">
        <p14:creationId xmlns:p14="http://schemas.microsoft.com/office/powerpoint/2010/main" val="316594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w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05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nnyn Ad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7F83BCDA-2DBB-484D-9C79-034A7BC6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cy-GB" dirty="0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3A738A88-FB30-42CC-984C-4D47FCB24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654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y-GB" dirty="0"/>
              <a:t>Golygu'r arddulliau testun Meistr</a:t>
            </a:r>
          </a:p>
        </p:txBody>
      </p:sp>
    </p:spTree>
    <p:extLst>
      <p:ext uri="{BB962C8B-B14F-4D97-AF65-F5344CB8AC3E}">
        <p14:creationId xmlns:p14="http://schemas.microsoft.com/office/powerpoint/2010/main" val="378134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7000">
              <a:srgbClr val="505050"/>
            </a:gs>
            <a:gs pos="52000">
              <a:schemeClr val="tx1">
                <a:lumMod val="65000"/>
                <a:lumOff val="35000"/>
              </a:schemeClr>
            </a:gs>
            <a:gs pos="100000">
              <a:srgbClr val="4F4F4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92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4" r:id="rId3"/>
    <p:sldLayoutId id="2147483666" r:id="rId4"/>
    <p:sldLayoutId id="2147483675" r:id="rId5"/>
    <p:sldLayoutId id="2147483676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4F4F4F"/>
            </a:gs>
            <a:gs pos="23000">
              <a:srgbClr val="59595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Teitl 1">
            <a:extLst>
              <a:ext uri="{FF2B5EF4-FFF2-40B4-BE49-F238E27FC236}">
                <a16:creationId xmlns:a16="http://schemas.microsoft.com/office/drawing/2014/main" id="{FD358C24-9678-4B51-AF65-0B02A774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y-GB" dirty="0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49A86A66-59C9-4D8A-A997-FC98B2C1A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7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/>
              <a:t>Golygu'r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pic>
        <p:nvPicPr>
          <p:cNvPr id="10" name="Llun 9">
            <a:extLst>
              <a:ext uri="{FF2B5EF4-FFF2-40B4-BE49-F238E27FC236}">
                <a16:creationId xmlns:a16="http://schemas.microsoft.com/office/drawing/2014/main" id="{78EF1DCC-1965-4E2C-AE48-D4C968D7C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t="25514" r="24357" b="33373"/>
          <a:stretch/>
        </p:blipFill>
        <p:spPr>
          <a:xfrm>
            <a:off x="838200" y="6044032"/>
            <a:ext cx="569222" cy="576000"/>
          </a:xfrm>
          <a:prstGeom prst="rect">
            <a:avLst/>
          </a:prstGeom>
        </p:spPr>
      </p:pic>
      <p:sp>
        <p:nvSpPr>
          <p:cNvPr id="4" name="Blwch Testun 3">
            <a:extLst>
              <a:ext uri="{FF2B5EF4-FFF2-40B4-BE49-F238E27FC236}">
                <a16:creationId xmlns:a16="http://schemas.microsoft.com/office/drawing/2014/main" id="{84D9A961-978D-46B9-BDAC-0ECF5FA2D8B5}"/>
              </a:ext>
            </a:extLst>
          </p:cNvPr>
          <p:cNvSpPr txBox="1"/>
          <p:nvPr userDrawn="1"/>
        </p:nvSpPr>
        <p:spPr>
          <a:xfrm>
            <a:off x="7645400" y="6332032"/>
            <a:ext cx="370840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cy-GB" sz="1400" dirty="0" err="1">
                <a:solidFill>
                  <a:schemeClr val="tx1">
                    <a:lumMod val="75000"/>
                  </a:schemeClr>
                </a:solidFill>
              </a:rPr>
              <a:t>urdd.cymru</a:t>
            </a:r>
            <a:endParaRPr lang="cy-GB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5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1" r:id="rId2"/>
    <p:sldLayoutId id="2147483653" r:id="rId3"/>
    <p:sldLayoutId id="2147483652" r:id="rId4"/>
    <p:sldLayoutId id="2147483657" r:id="rId5"/>
    <p:sldLayoutId id="2147483678" r:id="rId6"/>
    <p:sldLayoutId id="2147483654" r:id="rId7"/>
    <p:sldLayoutId id="2147483656" r:id="rId8"/>
    <p:sldLayoutId id="2147483658" r:id="rId9"/>
    <p:sldLayoutId id="214748365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lun 7">
            <a:extLst>
              <a:ext uri="{FF2B5EF4-FFF2-40B4-BE49-F238E27FC236}">
                <a16:creationId xmlns:a16="http://schemas.microsoft.com/office/drawing/2014/main" id="{E710CD94-9F8B-4048-A918-739C6D4D36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700243"/>
            <a:ext cx="6858000" cy="6858000"/>
          </a:xfrm>
          <a:prstGeom prst="rect">
            <a:avLst/>
          </a:prstGeom>
        </p:spPr>
      </p:pic>
      <p:sp>
        <p:nvSpPr>
          <p:cNvPr id="2" name="Dalfan Teitl 1">
            <a:extLst>
              <a:ext uri="{FF2B5EF4-FFF2-40B4-BE49-F238E27FC236}">
                <a16:creationId xmlns:a16="http://schemas.microsoft.com/office/drawing/2014/main" id="{267A11E8-B4F0-438D-BBC5-B592C2B2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6" y="5241561"/>
            <a:ext cx="10515600" cy="80626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cy-GB" dirty="0"/>
              <a:t>URDD GOBAITH CYMRU</a:t>
            </a:r>
          </a:p>
        </p:txBody>
      </p:sp>
    </p:spTree>
    <p:extLst>
      <p:ext uri="{BB962C8B-B14F-4D97-AF65-F5344CB8AC3E}">
        <p14:creationId xmlns:p14="http://schemas.microsoft.com/office/powerpoint/2010/main" val="31325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>
              <a:lumMod val="65000"/>
            </a:schemeClr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sFi5c7uGB4" TargetMode="Externa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6sFi5c7uGB4?feature=oembed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eddwch@urdd.org" TargetMode="External"/><Relationship Id="rId2" Type="http://schemas.openxmlformats.org/officeDocument/2006/relationships/hyperlink" Target="http://www.unicef.ca/en/blog/yemen-childs-story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58F06A25-50D4-4410-B4D9-C576CD7F23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57443" y="2473989"/>
            <a:ext cx="1120736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cy-GB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Neges</a:t>
            </a:r>
            <a:r>
              <a:rPr kumimoji="0" lang="en-GB" altLang="cy-GB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cy-GB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Heddwch</a:t>
            </a:r>
            <a:r>
              <a:rPr kumimoji="0" lang="en-GB" altLang="cy-GB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kumimoji="0" lang="en-GB" altLang="cy-GB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Ewyllys</a:t>
            </a:r>
            <a:r>
              <a:rPr kumimoji="0" lang="en-GB" altLang="cy-GB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kumimoji="0" lang="en-GB" altLang="cy-GB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kumimoji="0" lang="en-GB" altLang="cy-GB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 Urdd 2019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cy-GB" altLang="cy-GB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cy-GB" sz="5400" b="0" i="0" u="none" strike="noStrike" cap="none" normalizeH="0" baseline="0" dirty="0">
                <a:ln>
                  <a:noFill/>
                </a:ln>
                <a:solidFill>
                  <a:srgbClr val="FA1A8F"/>
                </a:solidFill>
                <a:effectLst/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LLAIS</a:t>
            </a:r>
            <a:r>
              <a:rPr kumimoji="0" lang="en-GB" altLang="cy-GB" sz="5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cy-GB" sz="6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1EC3F5-2084-4C6F-970D-2DFD8D238AB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09700" y="4505314"/>
            <a:ext cx="9144000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Gwasanaeth</a:t>
            </a: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i </a:t>
            </a:r>
            <a:r>
              <a:rPr lang="en-GB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Ysgolion</a:t>
            </a: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Uwchradd</a:t>
            </a:r>
            <a:endParaRPr lang="en-GB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36972-1692-4B5B-8E2A-E0B8FFDD1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519" y="5745707"/>
            <a:ext cx="973288" cy="950712"/>
          </a:xfrm>
          <a:prstGeom prst="rect">
            <a:avLst/>
          </a:prstGeom>
        </p:spPr>
      </p:pic>
      <p:pic>
        <p:nvPicPr>
          <p:cNvPr id="7" name="Llun 10">
            <a:extLst>
              <a:ext uri="{FF2B5EF4-FFF2-40B4-BE49-F238E27FC236}">
                <a16:creationId xmlns:a16="http://schemas.microsoft.com/office/drawing/2014/main" id="{E1F4E458-AFDD-4FF4-8DFB-A130F5487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92" y="-501312"/>
            <a:ext cx="3469816" cy="3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8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4E41-AC9E-4C6B-997D-8C40C2F3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98" y="0"/>
            <a:ext cx="7068127" cy="1325563"/>
          </a:xfrm>
        </p:spPr>
        <p:txBody>
          <a:bodyPr/>
          <a:lstStyle/>
          <a:p>
            <a:br>
              <a:rPr lang="cy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</a:br>
            <a:br>
              <a:rPr lang="cy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</a:br>
            <a:r>
              <a:rPr lang="cy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Confensiwn y Cenhedloedd Unedig ar Hawliau Plant (CCUHP)</a:t>
            </a:r>
            <a:br>
              <a:rPr lang="cy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</a:br>
            <a:r>
              <a:rPr lang="cy-GB" dirty="0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Yr hawl i fod yn ddiogel</a:t>
            </a:r>
            <a:endParaRPr lang="cy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97F41-C5D5-4147-BADD-FBBC210E9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615" y="2678347"/>
            <a:ext cx="7068127" cy="3967850"/>
          </a:xfrm>
        </p:spPr>
        <p:txBody>
          <a:bodyPr>
            <a:normAutofit/>
          </a:bodyPr>
          <a:lstStyle/>
          <a:p>
            <a:r>
              <a:rPr lang="cy-GB" sz="27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Mae gennym yr hawl i beidio cael niwed, a’r hawl i ofal a diogelwch (Erthygl 19)</a:t>
            </a:r>
          </a:p>
          <a:p>
            <a:r>
              <a:rPr lang="cy-GB" sz="27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Os oes rhyfel, mae gennym yr hawl i fod yn ddiogel a pheidio cael ein gorfodi i fod yn filwyr (Erthygl 38)</a:t>
            </a:r>
          </a:p>
          <a:p>
            <a:r>
              <a:rPr lang="cy-GB" sz="27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Mae gennym yr hawl i roi ein barn ac i rywun wrando arnom (Erthygl 12) </a:t>
            </a:r>
          </a:p>
          <a:p>
            <a:endParaRPr lang="cy-GB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4CFADB2-BE65-4830-AB30-9610041970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87" r="787"/>
          <a:stretch>
            <a:fillRect/>
          </a:stretch>
        </p:blipFill>
        <p:spPr>
          <a:xfrm>
            <a:off x="7527925" y="0"/>
            <a:ext cx="4664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4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EB2C-DAAA-4016-A63F-2E6F8465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89" y="1028665"/>
            <a:ext cx="7194593" cy="762221"/>
          </a:xfrm>
        </p:spPr>
        <p:txBody>
          <a:bodyPr/>
          <a:lstStyle/>
          <a:p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Confensiwn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y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Cenhedloedd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Unedig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ar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Hawliau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Plant (CCUHP)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</a:br>
            <a:r>
              <a:rPr lang="en-GB" dirty="0" err="1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Yr</a:t>
            </a:r>
            <a:r>
              <a:rPr lang="en-GB" dirty="0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dirty="0" err="1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hawl</a:t>
            </a:r>
            <a:r>
              <a:rPr lang="en-GB" dirty="0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dirty="0" err="1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</a:t>
            </a:r>
            <a:r>
              <a:rPr lang="en-GB" dirty="0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dirty="0" err="1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fod</a:t>
            </a:r>
            <a:r>
              <a:rPr lang="en-GB" dirty="0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dirty="0" err="1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yn</a:t>
            </a:r>
            <a:r>
              <a:rPr lang="en-GB" dirty="0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dirty="0" err="1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ddiogel</a:t>
            </a:r>
            <a:br>
              <a:rPr lang="en-GB" b="1" dirty="0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09E25-B861-4B6E-AB95-6DA152C2F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742" y="2458172"/>
            <a:ext cx="6952673" cy="3967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y-GB" sz="2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Pan fydd rhyfel, mae plant yn medru colli mynediad i hawliau eraill megis:</a:t>
            </a:r>
          </a:p>
          <a:p>
            <a:r>
              <a:rPr lang="cy-GB" sz="2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Bwyd, dillad a lle diogel i fyw (Erthygl 27)</a:t>
            </a:r>
          </a:p>
          <a:p>
            <a:r>
              <a:rPr lang="cy-GB" sz="2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Addysg (Erthygl 28)</a:t>
            </a:r>
          </a:p>
          <a:p>
            <a:r>
              <a:rPr lang="cy-GB" sz="2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Diwylliant ac iaith (Erthygl 30)</a:t>
            </a:r>
          </a:p>
          <a:p>
            <a:r>
              <a:rPr lang="cy-GB" sz="2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Chwarae a gorffwys (Erthygl 31)</a:t>
            </a:r>
          </a:p>
          <a:p>
            <a:r>
              <a:rPr lang="cy-GB" sz="2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Yr hawl i fod yn rhydd o gamdriniaeth o bob math (Erthyglau 32, 34, 36 a 37) </a:t>
            </a:r>
          </a:p>
          <a:p>
            <a:endParaRPr lang="cy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E45A4-CF3C-4673-B303-CEB72C58D260}"/>
              </a:ext>
            </a:extLst>
          </p:cNvPr>
          <p:cNvSpPr txBox="1"/>
          <p:nvPr/>
        </p:nvSpPr>
        <p:spPr>
          <a:xfrm>
            <a:off x="7412182" y="5349520"/>
            <a:ext cx="4460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latin typeface="Arial Rounded MT Bold" panose="020F0704030504030204" pitchFamily="34" charset="0"/>
              </a:rPr>
              <a:t>Plant </a:t>
            </a:r>
            <a:r>
              <a:rPr lang="en-GB" sz="1600" i="1" dirty="0" err="1">
                <a:latin typeface="Arial Rounded MT Bold" panose="020F0704030504030204" pitchFamily="34" charset="0"/>
              </a:rPr>
              <a:t>yn</a:t>
            </a:r>
            <a:r>
              <a:rPr lang="en-GB" sz="1600" i="1" dirty="0">
                <a:latin typeface="Arial Rounded MT Bold" panose="020F0704030504030204" pitchFamily="34" charset="0"/>
              </a:rPr>
              <a:t> Sanaa, </a:t>
            </a:r>
            <a:r>
              <a:rPr lang="en-GB" sz="1600" i="1" dirty="0" err="1">
                <a:latin typeface="Arial Rounded MT Bold" panose="020F0704030504030204" pitchFamily="34" charset="0"/>
              </a:rPr>
              <a:t>prif-ddinas</a:t>
            </a:r>
            <a:r>
              <a:rPr lang="en-GB" sz="1600" i="1" dirty="0">
                <a:latin typeface="Arial Rounded MT Bold" panose="020F0704030504030204" pitchFamily="34" charset="0"/>
              </a:rPr>
              <a:t> </a:t>
            </a:r>
            <a:r>
              <a:rPr lang="en-GB" sz="1600" i="1" dirty="0" err="1">
                <a:latin typeface="Arial Rounded MT Bold" panose="020F0704030504030204" pitchFamily="34" charset="0"/>
              </a:rPr>
              <a:t>yr</a:t>
            </a:r>
            <a:r>
              <a:rPr lang="en-GB" sz="1600" i="1" dirty="0">
                <a:latin typeface="Arial Rounded MT Bold" panose="020F0704030504030204" pitchFamily="34" charset="0"/>
              </a:rPr>
              <a:t> Yemen</a:t>
            </a:r>
          </a:p>
          <a:p>
            <a:pPr algn="ctr"/>
            <a:r>
              <a:rPr lang="en-GB" sz="1600" i="1" dirty="0">
                <a:latin typeface="Arial Rounded MT Bold" panose="020F0704030504030204" pitchFamily="34" charset="0"/>
              </a:rPr>
              <a:t>Wikimedia Commons</a:t>
            </a: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F5E53B95-BE9C-4720-9498-AC51CEF355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2296" t="-31637" r="9239" b="-41202"/>
          <a:stretch/>
        </p:blipFill>
        <p:spPr>
          <a:xfrm>
            <a:off x="7310335" y="0"/>
            <a:ext cx="4664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6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F38D-BE42-4995-9E7B-4CB9D90F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76" y="93625"/>
            <a:ext cx="11874725" cy="1325563"/>
          </a:xfrm>
        </p:spPr>
        <p:txBody>
          <a:bodyPr/>
          <a:lstStyle/>
          <a:p>
            <a:r>
              <a:rPr lang="cy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Plant yn cael eu defnyddio yn filwyr…..</a:t>
            </a: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E8249-2931-4DEE-88ED-9796103E3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5579" y="1359577"/>
            <a:ext cx="5166815" cy="4776179"/>
          </a:xfrm>
        </p:spPr>
        <p:txBody>
          <a:bodyPr>
            <a:normAutofit fontScale="92500" lnSpcReduction="20000"/>
          </a:bodyPr>
          <a:lstStyle/>
          <a:p>
            <a:r>
              <a:rPr lang="cy-GB" dirty="0">
                <a:solidFill>
                  <a:srgbClr val="ED0D6D"/>
                </a:solidFill>
                <a:latin typeface="Arial Rounded MT Bold" panose="020F0704030504030204" pitchFamily="34" charset="0"/>
              </a:rPr>
              <a:t>Edrychwch ar y fideo, yna ystyried:</a:t>
            </a:r>
          </a:p>
          <a:p>
            <a:pPr marL="0" indent="0">
              <a:buNone/>
            </a:pPr>
            <a:endParaRPr lang="cy-GB" sz="1100" dirty="0">
              <a:solidFill>
                <a:srgbClr val="ED0D6D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Sut mae’r delweddau yn y fideo yn gwneud i chi deimlo?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Pa effaith y mae bod yn filwyr yn cael ar y plant, yn eich barn chi?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Pa hawliau maen nhw yn eu colli yn sgil troi yn filwyr?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Pwy ddylai eu hamddiffyn?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Beth fedrwn ni ei wneud i’w helpu?</a:t>
            </a:r>
          </a:p>
          <a:p>
            <a:endParaRPr lang="cy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2F14B5-F989-47AE-A3DA-46AD1F8B0C73}"/>
              </a:ext>
            </a:extLst>
          </p:cNvPr>
          <p:cNvSpPr txBox="1"/>
          <p:nvPr/>
        </p:nvSpPr>
        <p:spPr>
          <a:xfrm>
            <a:off x="807606" y="5267817"/>
            <a:ext cx="5619457" cy="37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en-GB" u="sng" dirty="0">
                <a:solidFill>
                  <a:srgbClr val="4472C4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www.youtube.com/watch?v=6sFi5c7uGB4</a:t>
            </a:r>
            <a:r>
              <a:rPr lang="en-GB" dirty="0">
                <a:solidFill>
                  <a:srgbClr val="4472C4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nline Media 6" title="Child Soldiers">
            <a:hlinkClick r:id="" action="ppaction://media"/>
            <a:extLst>
              <a:ext uri="{FF2B5EF4-FFF2-40B4-BE49-F238E27FC236}">
                <a16:creationId xmlns:a16="http://schemas.microsoft.com/office/drawing/2014/main" id="{D837DC2D-3B06-4FB1-A857-ED153D8BAF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7584" y="1218928"/>
            <a:ext cx="5158839" cy="386666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996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A34F1B4D-6C1D-4FAC-9738-0D7BD6918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229768"/>
            <a:ext cx="12099235" cy="1325563"/>
          </a:xfrm>
        </p:spPr>
        <p:txBody>
          <a:bodyPr/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Beth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fedr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pobl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ifanc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ei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wneud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yn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erbyn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trais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?</a:t>
            </a:r>
            <a:endParaRPr lang="cy-GB" sz="4000" dirty="0"/>
          </a:p>
        </p:txBody>
      </p:sp>
      <p:sp>
        <p:nvSpPr>
          <p:cNvPr id="5" name="Petryal 4">
            <a:extLst>
              <a:ext uri="{FF2B5EF4-FFF2-40B4-BE49-F238E27FC236}">
                <a16:creationId xmlns:a16="http://schemas.microsoft.com/office/drawing/2014/main" id="{C06BCB54-2A43-4DCC-ACEF-DE4170C147A9}"/>
              </a:ext>
            </a:extLst>
          </p:cNvPr>
          <p:cNvSpPr/>
          <p:nvPr/>
        </p:nvSpPr>
        <p:spPr>
          <a:xfrm>
            <a:off x="349023" y="1433995"/>
            <a:ext cx="5972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FA1A8F"/>
                </a:solidFill>
                <a:latin typeface="Arial Rounded MT Bold" panose="020F0704030504030204" pitchFamily="34" charset="0"/>
              </a:rPr>
              <a:t>Stori</a:t>
            </a:r>
            <a:r>
              <a:rPr lang="en-GB" sz="2400" dirty="0">
                <a:solidFill>
                  <a:srgbClr val="FA1A8F"/>
                </a:solidFill>
                <a:latin typeface="Arial Rounded MT Bold" panose="020F0704030504030204" pitchFamily="34" charset="0"/>
              </a:rPr>
              <a:t> </a:t>
            </a:r>
            <a:r>
              <a:rPr lang="en-GB" sz="2400" dirty="0" err="1">
                <a:solidFill>
                  <a:srgbClr val="FA1A8F"/>
                </a:solidFill>
                <a:latin typeface="Arial Rounded MT Bold" panose="020F0704030504030204" pitchFamily="34" charset="0"/>
              </a:rPr>
              <a:t>myfyrwyr</a:t>
            </a:r>
            <a:r>
              <a:rPr lang="en-GB" sz="2400" dirty="0">
                <a:solidFill>
                  <a:srgbClr val="FA1A8F"/>
                </a:solidFill>
                <a:latin typeface="Arial Rounded MT Bold" panose="020F0704030504030204" pitchFamily="34" charset="0"/>
              </a:rPr>
              <a:t> Ysgol </a:t>
            </a:r>
            <a:r>
              <a:rPr lang="en-GB" sz="2400" dirty="0" err="1">
                <a:solidFill>
                  <a:srgbClr val="FA1A8F"/>
                </a:solidFill>
                <a:latin typeface="Arial Rounded MT Bold" panose="020F0704030504030204" pitchFamily="34" charset="0"/>
              </a:rPr>
              <a:t>Uwchradd</a:t>
            </a:r>
            <a:r>
              <a:rPr lang="en-GB" sz="2400" dirty="0">
                <a:solidFill>
                  <a:srgbClr val="FA1A8F"/>
                </a:solidFill>
                <a:latin typeface="Arial Rounded MT Bold" panose="020F0704030504030204" pitchFamily="34" charset="0"/>
              </a:rPr>
              <a:t> Marjory Stoneman Douglas, Parkland, Florida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EF95DFD5-E661-4FE2-8B78-569BC385C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44" y="2755660"/>
            <a:ext cx="5181599" cy="3452240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C4FA836-7EA1-40C4-85DC-2E80FBE00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286" y="1891886"/>
            <a:ext cx="5405282" cy="35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2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3FF3-4E44-4585-9664-F4B8BD6E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96" y="10683"/>
            <a:ext cx="6785113" cy="1325563"/>
          </a:xfrm>
        </p:spPr>
        <p:txBody>
          <a:bodyPr/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Beth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fedrwn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</a:t>
            </a:r>
            <a:r>
              <a:rPr lang="en-GB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ni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ei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wneud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?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022BA-2827-495C-9BF5-253B4124F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528" y="1336246"/>
            <a:ext cx="7739271" cy="46912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y-GB" sz="4000" dirty="0">
                <a:solidFill>
                  <a:srgbClr val="FA1A8F"/>
                </a:solidFill>
                <a:latin typeface="Arial Rounded MT Bold" panose="020F0704030504030204" pitchFamily="34" charset="0"/>
              </a:rPr>
              <a:t>Medrwn ddefnyddio’n LLAIS i…….</a:t>
            </a:r>
          </a:p>
          <a:p>
            <a:pPr>
              <a:lnSpc>
                <a:spcPct val="120000"/>
              </a:lnSpc>
            </a:pPr>
            <a:r>
              <a:rPr lang="cy-GB" sz="3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Drefnu digwyddiad </a:t>
            </a:r>
            <a:r>
              <a:rPr lang="cy-GB" sz="3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yn yr ysgol neu yn y gymuned leol i godi ymwybyddiaeth am blant sy’n cael eu recriwtio’n filwyr, ac i godi arian dros elusen sydd yn gweithio i’w helpu.</a:t>
            </a:r>
          </a:p>
          <a:p>
            <a:pPr lvl="0">
              <a:lnSpc>
                <a:spcPct val="120000"/>
              </a:lnSpc>
            </a:pPr>
            <a:r>
              <a:rPr lang="cy-GB" sz="3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Ysgrifennu llythyr at bapur lleol </a:t>
            </a:r>
            <a:r>
              <a:rPr lang="cy-GB" sz="3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neu</a:t>
            </a:r>
            <a:r>
              <a:rPr lang="cy-GB" sz="3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wneud cyfweliad ar y radio</a:t>
            </a:r>
            <a:r>
              <a:rPr lang="cy-GB" sz="3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i godi ymwybyddiaeth am blant sydd yn dioddef oherwydd rhyfel, gan gynnwys plant sy’n cael eu recriwtio’n filwyr. </a:t>
            </a:r>
            <a:r>
              <a:rPr lang="cy-GB" sz="3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 </a:t>
            </a:r>
            <a:endParaRPr lang="cy-GB" sz="3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cy-GB" sz="3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Ysgrifennu at eich Aelod Seneddol</a:t>
            </a:r>
            <a:r>
              <a:rPr lang="cy-GB" sz="3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yn gofyn i’r Llywodraeth ym Mhrydain godi oedran recriwtio i’r lluoedd arfog i 18. </a:t>
            </a:r>
          </a:p>
          <a:p>
            <a:endParaRPr lang="cy-GB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2FEE761-6027-4FA6-94E3-6162B76E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961">
            <a:off x="7744519" y="378680"/>
            <a:ext cx="3810000" cy="2390775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DD3CF73-67F8-41C1-AA93-72A14E881AE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r="4535"/>
          <a:stretch>
            <a:fillRect/>
          </a:stretch>
        </p:blipFill>
        <p:spPr>
          <a:xfrm>
            <a:off x="8571050" y="2363822"/>
            <a:ext cx="2766579" cy="4067945"/>
          </a:xfrm>
          <a:prstGeom prst="rect">
            <a:avLst/>
          </a:prstGeom>
          <a:scene3d>
            <a:camera prst="orthographicFront">
              <a:rot lat="0" lon="300000" rev="197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9519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CEA7FC0-F772-4396-947F-50476858F4EE}"/>
              </a:ext>
            </a:extLst>
          </p:cNvPr>
          <p:cNvSpPr txBox="1">
            <a:spLocks/>
          </p:cNvSpPr>
          <p:nvPr/>
        </p:nvSpPr>
        <p:spPr>
          <a:xfrm>
            <a:off x="993913" y="-781879"/>
            <a:ext cx="10204174" cy="3834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altLang="cy-GB" sz="6000" dirty="0" err="1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Neges</a:t>
            </a:r>
            <a:r>
              <a:rPr lang="en-GB" altLang="cy-GB" sz="6000" dirty="0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cy-GB" sz="6000" dirty="0" err="1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Heddwch</a:t>
            </a:r>
            <a:r>
              <a:rPr lang="en-GB" altLang="cy-GB" sz="6000" dirty="0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altLang="cy-GB" sz="6000" dirty="0" err="1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Ewyllys</a:t>
            </a:r>
            <a:r>
              <a:rPr lang="en-GB" altLang="cy-GB" sz="6000" dirty="0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GB" altLang="cy-GB" sz="6000" dirty="0" err="1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altLang="cy-GB" sz="6000" dirty="0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 Urdd 2019</a:t>
            </a:r>
            <a:endParaRPr lang="en-GB" sz="6000" dirty="0"/>
          </a:p>
        </p:txBody>
      </p:sp>
      <p:pic>
        <p:nvPicPr>
          <p:cNvPr id="7" name="Llun 6">
            <a:extLst>
              <a:ext uri="{FF2B5EF4-FFF2-40B4-BE49-F238E27FC236}">
                <a16:creationId xmlns:a16="http://schemas.microsoft.com/office/drawing/2014/main" id="{A3F83CD7-44CA-4901-95BB-FF6EDC07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25" y="2025859"/>
            <a:ext cx="6245750" cy="45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3211-C2A8-43C5-BCFD-C40540C5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196" y="16441"/>
            <a:ext cx="11184804" cy="1325563"/>
          </a:xfrm>
        </p:spPr>
        <p:txBody>
          <a:bodyPr/>
          <a:lstStyle/>
          <a:p>
            <a:r>
              <a:rPr lang="cy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Ymateb i’r Neges – rhai Syniadau Creadigol</a:t>
            </a: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86C93-96CD-4CEE-AE03-49BDE235C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96" y="1197202"/>
            <a:ext cx="10868675" cy="49815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y-GB" sz="4000" dirty="0">
                <a:solidFill>
                  <a:srgbClr val="ED0D6D"/>
                </a:solidFill>
                <a:latin typeface="Arial Rounded MT Bold" panose="020F0704030504030204" pitchFamily="34" charset="0"/>
              </a:rPr>
              <a:t>Gallwch….</a:t>
            </a:r>
          </a:p>
          <a:p>
            <a:pPr>
              <a:lnSpc>
                <a:spcPct val="110000"/>
              </a:lnSpc>
            </a:pPr>
            <a:r>
              <a:rPr lang="cy-GB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Dynnu lluniau neu ysgrifennu </a:t>
            </a:r>
            <a:r>
              <a:rPr lang="cy-GB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yn ymateb i hanesion plant sydd yn dioddef oherwydd trais a rhyfel gan ddefnyddio’r </a:t>
            </a:r>
            <a:r>
              <a:rPr lang="cy-GB" sz="32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hashnod</a:t>
            </a:r>
            <a:r>
              <a:rPr lang="cy-GB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32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#heddwch2019 </a:t>
            </a:r>
            <a:r>
              <a:rPr lang="cy-GB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a’u defnyddio i greu </a:t>
            </a:r>
            <a:r>
              <a:rPr lang="cy-GB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arddangosfa </a:t>
            </a:r>
            <a:r>
              <a:rPr lang="cy-GB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yn eich ysgol. </a:t>
            </a:r>
          </a:p>
          <a:p>
            <a:pPr>
              <a:lnSpc>
                <a:spcPct val="110000"/>
              </a:lnSpc>
            </a:pPr>
            <a:r>
              <a:rPr lang="cy-GB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Greu ffilm </a:t>
            </a:r>
            <a:r>
              <a:rPr lang="cy-GB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 godi ymwybyddiaeth am blant sydd yn cael eu recriwtio’n filwyr, neu blant sydd yn dioddef gan ryfel, fel yn yr Yemen. (Gweler: </a:t>
            </a:r>
            <a:r>
              <a:rPr lang="cy-GB" sz="3600" u="sng" dirty="0">
                <a:hlinkClick r:id="rId2"/>
              </a:rPr>
              <a:t>www.unicef.ca/en/blog/yemen-childs-story</a:t>
            </a:r>
            <a:r>
              <a:rPr lang="cy-GB" sz="3600" u="sng" dirty="0">
                <a:solidFill>
                  <a:schemeClr val="bg1"/>
                </a:solidFill>
              </a:rPr>
              <a:t>)</a:t>
            </a:r>
            <a:r>
              <a:rPr lang="cy-GB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3200" dirty="0">
                <a:solidFill>
                  <a:srgbClr val="ED0D6D"/>
                </a:solidFill>
                <a:latin typeface="Arial Rounded MT Bold" panose="020F070403050403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y-GB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Ddefnyddio’r </a:t>
            </a:r>
            <a:r>
              <a:rPr lang="cy-GB" sz="32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hashnod</a:t>
            </a:r>
            <a:r>
              <a:rPr lang="cy-GB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cy-GB" sz="32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#heddwch2019 </a:t>
            </a:r>
            <a:r>
              <a:rPr lang="cy-GB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 rhannu’r hyn rydych wedi’i greu gyda’r Urdd trwy ddefnyddio </a:t>
            </a:r>
            <a:r>
              <a:rPr lang="cy-GB" sz="3200" dirty="0">
                <a:latin typeface="Arial Rounded MT Bold" panose="020F0704030504030204" pitchFamily="34" charset="0"/>
                <a:hlinkClick r:id="rId3"/>
              </a:rPr>
              <a:t>heddwch@urdd.org</a:t>
            </a:r>
            <a:r>
              <a:rPr lang="cy-GB" sz="3200" dirty="0">
                <a:latin typeface="Arial Rounded MT Bold" panose="020F07040305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36252"/>
      </p:ext>
    </p:extLst>
  </p:cSld>
  <p:clrMapOvr>
    <a:masterClrMapping/>
  </p:clrMapOvr>
</p:sld>
</file>

<file path=ppt/theme/theme1.xml><?xml version="1.0" encoding="utf-8"?>
<a:theme xmlns:a="http://schemas.openxmlformats.org/drawingml/2006/main" name="Sleidiau Pennaw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tham Rounded">
      <a:majorFont>
        <a:latin typeface="Gotham Rounded Bold"/>
        <a:ea typeface=""/>
        <a:cs typeface=""/>
      </a:majorFont>
      <a:minorFont>
        <a:latin typeface="Gotham Rounde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ed Urdd Corp Drafft 2.potx" id="{872F17AC-FD68-4729-A643-93417B268261}" vid="{50D0DDEE-87B1-4B4D-9DB9-0D132999A5D8}"/>
    </a:ext>
  </a:extLst>
</a:theme>
</file>

<file path=ppt/theme/theme2.xml><?xml version="1.0" encoding="utf-8"?>
<a:theme xmlns:a="http://schemas.openxmlformats.org/drawingml/2006/main" name="Cynnwys">
  <a:themeElements>
    <a:clrScheme name="Templed Urdd Corp 1">
      <a:dk1>
        <a:srgbClr val="FFFFFF"/>
      </a:dk1>
      <a:lt1>
        <a:srgbClr val="262626"/>
      </a:lt1>
      <a:dk2>
        <a:srgbClr val="D8D8D8"/>
      </a:dk2>
      <a:lt2>
        <a:srgbClr val="3F3F3F"/>
      </a:lt2>
      <a:accent1>
        <a:srgbClr val="FFD96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8A1FA"/>
      </a:hlink>
      <a:folHlink>
        <a:srgbClr val="C55A11"/>
      </a:folHlink>
    </a:clrScheme>
    <a:fontScheme name="Gotham Rounded">
      <a:majorFont>
        <a:latin typeface="Gotham Rounded Bold"/>
        <a:ea typeface=""/>
        <a:cs typeface=""/>
      </a:majorFont>
      <a:minorFont>
        <a:latin typeface="Gotham Rounde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ed Urdd Corp Drafft 2.potx" id="{872F17AC-FD68-4729-A643-93417B268261}" vid="{F977D24C-6EE6-4B55-92A9-CE937C685BE9}"/>
    </a:ext>
  </a:extLst>
</a:theme>
</file>

<file path=ppt/theme/theme3.xml><?xml version="1.0" encoding="utf-8"?>
<a:theme xmlns:a="http://schemas.openxmlformats.org/drawingml/2006/main" name="Bla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tham Rounded">
      <a:majorFont>
        <a:latin typeface="Gotham Rounded Bold"/>
        <a:ea typeface=""/>
        <a:cs typeface=""/>
      </a:majorFont>
      <a:minorFont>
        <a:latin typeface="Gotham Rounde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B6979ED1BD4448AD522DA17F1A02DE" ma:contentTypeVersion="5" ma:contentTypeDescription="Create a new document." ma:contentTypeScope="" ma:versionID="611e236c374067cf90904c4fdc7b525c">
  <xsd:schema xmlns:xsd="http://www.w3.org/2001/XMLSchema" xmlns:xs="http://www.w3.org/2001/XMLSchema" xmlns:p="http://schemas.microsoft.com/office/2006/metadata/properties" xmlns:ns2="7e8f93fb-0801-43d1-a9ca-7146b97b2838" targetNamespace="http://schemas.microsoft.com/office/2006/metadata/properties" ma:root="true" ma:fieldsID="aa52cb73cdd31142b50f4e145f0f0b61" ns2:_="">
    <xsd:import namespace="7e8f93fb-0801-43d1-a9ca-7146b97b28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f93fb-0801-43d1-a9ca-7146b97b28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BB8D7F-0CF5-4B2D-AE34-7142F0A50B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8f93fb-0801-43d1-a9ca-7146b97b28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DC3F05-D505-4CE1-AE83-ADBB4237DE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EE550-F4F9-48A9-8BFD-7932AAD892EC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e8f93fb-0801-43d1-a9ca-7146b97b2838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Templed Urdd Corp Drafft 2</Template>
  <TotalTime>758</TotalTime>
  <Words>448</Words>
  <Application>Microsoft Office PowerPoint</Application>
  <PresentationFormat>Sgrin Lydan</PresentationFormat>
  <Paragraphs>40</Paragraphs>
  <Slides>8</Slides>
  <Notes>0</Notes>
  <HiddenSlides>0</HiddenSlides>
  <MMClips>1</MMClips>
  <ScaleCrop>false</ScaleCrop>
  <HeadingPairs>
    <vt:vector size="6" baseType="variant">
      <vt:variant>
        <vt:lpstr>Ffontiau a Ddefnyddiwyd</vt:lpstr>
      </vt:variant>
      <vt:variant>
        <vt:i4>8</vt:i4>
      </vt:variant>
      <vt:variant>
        <vt:lpstr>Thema</vt:lpstr>
      </vt:variant>
      <vt:variant>
        <vt:i4>3</vt:i4>
      </vt:variant>
      <vt:variant>
        <vt:lpstr>Teitlau Sleidiau</vt:lpstr>
      </vt:variant>
      <vt:variant>
        <vt:i4>8</vt:i4>
      </vt:variant>
    </vt:vector>
  </HeadingPairs>
  <TitlesOfParts>
    <vt:vector size="19" baseType="lpstr">
      <vt:lpstr>Another Typewriter</vt:lpstr>
      <vt:lpstr>Arial</vt:lpstr>
      <vt:lpstr>Arial Black</vt:lpstr>
      <vt:lpstr>Arial Rounded MT Bold</vt:lpstr>
      <vt:lpstr>Calibri</vt:lpstr>
      <vt:lpstr>Gotham Rounded Book</vt:lpstr>
      <vt:lpstr>Gotham Rounded Light</vt:lpstr>
      <vt:lpstr>Times New Roman</vt:lpstr>
      <vt:lpstr>Sleidiau Pennawd</vt:lpstr>
      <vt:lpstr>Cynnwys</vt:lpstr>
      <vt:lpstr>Blaen</vt:lpstr>
      <vt:lpstr>Neges Heddwch ac Ewyllys Da yr Urdd 2019  LLAIS </vt:lpstr>
      <vt:lpstr>  Confensiwn y Cenhedloedd Unedig ar Hawliau Plant (CCUHP) Yr hawl i fod yn ddiogel</vt:lpstr>
      <vt:lpstr>Confensiwn y Cenhedloedd Unedig ar Hawliau Plant (CCUHP) Yr hawl i fod yn ddiogel </vt:lpstr>
      <vt:lpstr>Plant yn cael eu defnyddio yn filwyr…..</vt:lpstr>
      <vt:lpstr>Beth fedr pobl ifanc ei wneud yn erbyn trais?</vt:lpstr>
      <vt:lpstr>Beth fedrwn ni ei wneud?</vt:lpstr>
      <vt:lpstr>Cyflwyniad PowerPoint</vt:lpstr>
      <vt:lpstr>Ymateb i’r Neges – rhai Syniadau Creadigol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Cyflwyniad PowerPoint</dc:title>
  <dc:creator>Meilyr Gwynn</dc:creator>
  <cp:lastModifiedBy>Rhian Brewster</cp:lastModifiedBy>
  <cp:revision>38</cp:revision>
  <dcterms:created xsi:type="dcterms:W3CDTF">2018-10-16T08:03:29Z</dcterms:created>
  <dcterms:modified xsi:type="dcterms:W3CDTF">2019-04-02T09:17:14Z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0x010100D1B6979ED1BD4448AD522DA17F1A02DE</vt:lpwstr>
  </property>
</Properties>
</file>